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8"/>
  </p:notesMasterIdLst>
  <p:handoutMasterIdLst>
    <p:handoutMasterId r:id="rId9"/>
  </p:handoutMasterIdLst>
  <p:sldIdLst>
    <p:sldId id="256" r:id="rId2"/>
    <p:sldId id="257" r:id="rId3"/>
    <p:sldId id="260" r:id="rId4"/>
    <p:sldId id="269" r:id="rId5"/>
    <p:sldId id="271" r:id="rId6"/>
    <p:sldId id="270" r:id="rId7"/>
  </p:sldIdLst>
  <p:sldSz cx="12192000" cy="6858000"/>
  <p:notesSz cx="10021888" cy="6888163"/>
  <p:embeddedFontLst>
    <p:embeddedFont>
      <p:font typeface="Consolas" panose="020B0609020204030204" pitchFamily="49" charset="0"/>
      <p:regular r:id="rId10"/>
      <p:bold r:id="rId11"/>
      <p:italic r:id="rId12"/>
      <p:boldItalic r:id="rId13"/>
    </p:embeddedFont>
    <p:embeddedFont>
      <p:font typeface="G마켓 산스 Bold" panose="02000000000000000000" pitchFamily="50" charset="-127"/>
      <p:regular r:id="rId14"/>
    </p:embeddedFont>
    <p:embeddedFont>
      <p:font typeface="ONE 모바일고딕 Bold" panose="00000800000000000000" pitchFamily="2" charset="-127"/>
      <p:bold r:id="rId15"/>
    </p:embeddedFont>
    <p:embeddedFont>
      <p:font typeface="ONE 모바일고딕 Title" panose="00000500000000000000" pitchFamily="2" charset="-127"/>
      <p:regular r:id="rId16"/>
    </p:embeddedFont>
    <p:embeddedFont>
      <p:font typeface="맑은 고딕" panose="020B0503020000020004" pitchFamily="50" charset="-127"/>
      <p:regular r:id="rId17"/>
      <p:bold r:id="rId1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84DED3C-9263-4F23-9386-7EBFD0F1EC55}" v="7" dt="2023-11-21T11:04:31.113"/>
    <p1510:client id="{BC7A5166-34CA-41FA-9C3D-BAD237687910}" v="3" dt="2023-11-22T10:53:25.751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284DED3C-9263-4F23-9386-7EBFD0F1EC55}"/>
    <pc:docChg chg="undo custSel addSld delSld modSld">
      <pc:chgData name="Dongju kim" userId="a637c5ad9c8e7177" providerId="LiveId" clId="{284DED3C-9263-4F23-9386-7EBFD0F1EC55}" dt="2023-11-21T11:04:50.278" v="126" actId="6549"/>
      <pc:docMkLst>
        <pc:docMk/>
      </pc:docMkLst>
      <pc:sldChg chg="modSp mod">
        <pc:chgData name="Dongju kim" userId="a637c5ad9c8e7177" providerId="LiveId" clId="{284DED3C-9263-4F23-9386-7EBFD0F1EC55}" dt="2023-11-21T10:58:14.658" v="1"/>
        <pc:sldMkLst>
          <pc:docMk/>
          <pc:sldMk cId="3779494914" sldId="257"/>
        </pc:sldMkLst>
        <pc:spChg chg="mod">
          <ac:chgData name="Dongju kim" userId="a637c5ad9c8e7177" providerId="LiveId" clId="{284DED3C-9263-4F23-9386-7EBFD0F1EC55}" dt="2023-11-21T10:58:08.95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14.65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84DED3C-9263-4F23-9386-7EBFD0F1EC55}" dt="2023-11-21T10:58:26.037" v="2"/>
        <pc:sldMkLst>
          <pc:docMk/>
          <pc:sldMk cId="2795672102" sldId="260"/>
        </pc:sldMkLst>
        <pc:spChg chg="mod">
          <ac:chgData name="Dongju kim" userId="a637c5ad9c8e7177" providerId="LiveId" clId="{284DED3C-9263-4F23-9386-7EBFD0F1EC55}" dt="2023-11-21T10:58:26.03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284DED3C-9263-4F23-9386-7EBFD0F1EC55}" dt="2023-11-21T10:59:39.132" v="15" actId="1076"/>
        <pc:sldMkLst>
          <pc:docMk/>
          <pc:sldMk cId="884780783" sldId="269"/>
        </pc:sldMkLst>
        <pc:spChg chg="mod">
          <ac:chgData name="Dongju kim" userId="a637c5ad9c8e7177" providerId="LiveId" clId="{284DED3C-9263-4F23-9386-7EBFD0F1EC55}" dt="2023-11-21T10:58:34.24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59.24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8:53.427" v="6" actId="14100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0:59:39.132" v="15" actId="1076"/>
          <ac:spMkLst>
            <pc:docMk/>
            <pc:sldMk cId="884780783" sldId="269"/>
            <ac:spMk id="8" creationId="{8734B17C-2DC1-49ED-EE9B-E71085B6B236}"/>
          </ac:spMkLst>
        </pc:spChg>
        <pc:graphicFrameChg chg="del">
          <ac:chgData name="Dongju kim" userId="a637c5ad9c8e7177" providerId="LiveId" clId="{284DED3C-9263-4F23-9386-7EBFD0F1EC55}" dt="2023-11-21T10:59:02.127" v="8" actId="478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284DED3C-9263-4F23-9386-7EBFD0F1EC55}" dt="2023-11-21T11:00:39.392" v="25" actId="6549"/>
        <pc:sldMkLst>
          <pc:docMk/>
          <pc:sldMk cId="2267213831" sldId="270"/>
        </pc:sldMkLst>
        <pc:spChg chg="mod">
          <ac:chgData name="Dongju kim" userId="a637c5ad9c8e7177" providerId="LiveId" clId="{284DED3C-9263-4F23-9386-7EBFD0F1EC55}" dt="2023-11-21T10:59:57.642" v="19"/>
          <ac:spMkLst>
            <pc:docMk/>
            <pc:sldMk cId="2267213831" sldId="270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9:52.965" v="18" actId="14100"/>
          <ac:spMkLst>
            <pc:docMk/>
            <pc:sldMk cId="2267213831" sldId="270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0:39.392" v="25" actId="6549"/>
          <ac:spMkLst>
            <pc:docMk/>
            <pc:sldMk cId="2267213831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63482104" sldId="270"/>
        </pc:sldMkLst>
      </pc:sldChg>
      <pc:sldChg chg="addSp modSp add mod">
        <pc:chgData name="Dongju kim" userId="a637c5ad9c8e7177" providerId="LiveId" clId="{284DED3C-9263-4F23-9386-7EBFD0F1EC55}" dt="2023-11-21T11:01:41.239" v="90" actId="14100"/>
        <pc:sldMkLst>
          <pc:docMk/>
          <pc:sldMk cId="158415401" sldId="271"/>
        </pc:sldMkLst>
        <pc:spChg chg="mod">
          <ac:chgData name="Dongju kim" userId="a637c5ad9c8e7177" providerId="LiveId" clId="{284DED3C-9263-4F23-9386-7EBFD0F1EC55}" dt="2023-11-21T11:01:10.474" v="82" actId="20577"/>
          <ac:spMkLst>
            <pc:docMk/>
            <pc:sldMk cId="158415401" sldId="271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0:50.811" v="27"/>
          <ac:spMkLst>
            <pc:docMk/>
            <pc:sldMk cId="158415401" sldId="271"/>
            <ac:spMk id="5" creationId="{37EB967D-0487-02BA-F96D-5327239CCA39}"/>
          </ac:spMkLst>
        </pc:spChg>
        <pc:spChg chg="add mod">
          <ac:chgData name="Dongju kim" userId="a637c5ad9c8e7177" providerId="LiveId" clId="{284DED3C-9263-4F23-9386-7EBFD0F1EC55}" dt="2023-11-21T11:01:41.239" v="90" actId="14100"/>
          <ac:spMkLst>
            <pc:docMk/>
            <pc:sldMk cId="158415401" sldId="271"/>
            <ac:spMk id="6" creationId="{DC0EE5D7-87E9-B16D-C3FC-CD65278396F5}"/>
          </ac:spMkLst>
        </pc:spChg>
        <pc:spChg chg="mod">
          <ac:chgData name="Dongju kim" userId="a637c5ad9c8e7177" providerId="LiveId" clId="{284DED3C-9263-4F23-9386-7EBFD0F1EC55}" dt="2023-11-21T11:01:27.032" v="86" actId="1076"/>
          <ac:spMkLst>
            <pc:docMk/>
            <pc:sldMk cId="158415401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817091048" sldId="271"/>
        </pc:sldMkLst>
      </pc:sldChg>
      <pc:sldChg chg="delSp modSp add mod">
        <pc:chgData name="Dongju kim" userId="a637c5ad9c8e7177" providerId="LiveId" clId="{284DED3C-9263-4F23-9386-7EBFD0F1EC55}" dt="2023-11-21T11:02:40.376" v="105" actId="6549"/>
        <pc:sldMkLst>
          <pc:docMk/>
          <pc:sldMk cId="132914733" sldId="272"/>
        </pc:sldMkLst>
        <pc:spChg chg="mod">
          <ac:chgData name="Dongju kim" userId="a637c5ad9c8e7177" providerId="LiveId" clId="{284DED3C-9263-4F23-9386-7EBFD0F1EC55}" dt="2023-11-21T11:02:40.376" v="105" actId="6549"/>
          <ac:spMkLst>
            <pc:docMk/>
            <pc:sldMk cId="132914733" sldId="272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2:03.528" v="94"/>
          <ac:spMkLst>
            <pc:docMk/>
            <pc:sldMk cId="132914733" sldId="272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2:26.006" v="102" actId="6549"/>
          <ac:spMkLst>
            <pc:docMk/>
            <pc:sldMk cId="132914733" sldId="272"/>
            <ac:spMk id="6" creationId="{DC0EE5D7-87E9-B16D-C3FC-CD65278396F5}"/>
          </ac:spMkLst>
        </pc:spChg>
        <pc:spChg chg="del">
          <ac:chgData name="Dongju kim" userId="a637c5ad9c8e7177" providerId="LiveId" clId="{284DED3C-9263-4F23-9386-7EBFD0F1EC55}" dt="2023-11-21T11:02:13.439" v="96" actId="478"/>
          <ac:spMkLst>
            <pc:docMk/>
            <pc:sldMk cId="132914733" sldId="272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1256411068" sldId="272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2370886931" sldId="273"/>
        </pc:sldMkLst>
      </pc:sldChg>
      <pc:sldChg chg="delSp modSp add mod">
        <pc:chgData name="Dongju kim" userId="a637c5ad9c8e7177" providerId="LiveId" clId="{284DED3C-9263-4F23-9386-7EBFD0F1EC55}" dt="2023-11-21T11:04:22.830" v="114" actId="478"/>
        <pc:sldMkLst>
          <pc:docMk/>
          <pc:sldMk cId="4106990364" sldId="273"/>
        </pc:sldMkLst>
        <pc:spChg chg="mod">
          <ac:chgData name="Dongju kim" userId="a637c5ad9c8e7177" providerId="LiveId" clId="{284DED3C-9263-4F23-9386-7EBFD0F1EC55}" dt="2023-11-21T11:03:00.652" v="111" actId="14100"/>
          <ac:spMkLst>
            <pc:docMk/>
            <pc:sldMk cId="4106990364" sldId="273"/>
            <ac:spMk id="2" creationId="{00000000-0000-0000-0000-000000000000}"/>
          </ac:spMkLst>
        </pc:spChg>
        <pc:spChg chg="mod">
          <ac:chgData name="Dongju kim" userId="a637c5ad9c8e7177" providerId="LiveId" clId="{284DED3C-9263-4F23-9386-7EBFD0F1EC55}" dt="2023-11-21T11:04:18.643" v="113"/>
          <ac:spMkLst>
            <pc:docMk/>
            <pc:sldMk cId="4106990364" sldId="273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3:11.025" v="112"/>
          <ac:spMkLst>
            <pc:docMk/>
            <pc:sldMk cId="4106990364" sldId="273"/>
            <ac:spMk id="5" creationId="{37EB967D-0487-02BA-F96D-5327239CCA39}"/>
          </ac:spMkLst>
        </pc:spChg>
        <pc:spChg chg="del">
          <ac:chgData name="Dongju kim" userId="a637c5ad9c8e7177" providerId="LiveId" clId="{284DED3C-9263-4F23-9386-7EBFD0F1EC55}" dt="2023-11-21T11:04:22.830" v="114" actId="478"/>
          <ac:spMkLst>
            <pc:docMk/>
            <pc:sldMk cId="4106990364" sldId="273"/>
            <ac:spMk id="6" creationId="{DC0EE5D7-87E9-B16D-C3FC-CD65278396F5}"/>
          </ac:spMkLst>
        </pc:spChg>
      </pc:sldChg>
      <pc:sldChg chg="addSp delSp modSp add mod">
        <pc:chgData name="Dongju kim" userId="a637c5ad9c8e7177" providerId="LiveId" clId="{284DED3C-9263-4F23-9386-7EBFD0F1EC55}" dt="2023-11-21T11:04:50.278" v="126" actId="6549"/>
        <pc:sldMkLst>
          <pc:docMk/>
          <pc:sldMk cId="2671764215" sldId="274"/>
        </pc:sldMkLst>
        <pc:spChg chg="del">
          <ac:chgData name="Dongju kim" userId="a637c5ad9c8e7177" providerId="LiveId" clId="{284DED3C-9263-4F23-9386-7EBFD0F1EC55}" dt="2023-11-21T11:04:30.871" v="116" actId="478"/>
          <ac:spMkLst>
            <pc:docMk/>
            <pc:sldMk cId="2671764215" sldId="274"/>
            <ac:spMk id="4" creationId="{D7FACFDD-63BE-9604-ECE2-5DB526F7BA15}"/>
          </ac:spMkLst>
        </pc:spChg>
        <pc:spChg chg="add mod">
          <ac:chgData name="Dongju kim" userId="a637c5ad9c8e7177" providerId="LiveId" clId="{284DED3C-9263-4F23-9386-7EBFD0F1EC55}" dt="2023-11-21T11:04:50.278" v="126" actId="6549"/>
          <ac:spMkLst>
            <pc:docMk/>
            <pc:sldMk cId="2671764215" sldId="274"/>
            <ac:spMk id="6" creationId="{5EB48388-3AEA-515C-6564-60B16CF271DF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83767403" sldId="274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779313141" sldId="275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BC7A5166-34CA-41FA-9C3D-BAD237687910}"/>
    <pc:docChg chg="undo custSel addSld delSld modSld sldOrd">
      <pc:chgData name="Dongju kim" userId="a637c5ad9c8e7177" providerId="LiveId" clId="{BC7A5166-34CA-41FA-9C3D-BAD237687910}" dt="2023-11-22T10:54:23.578" v="60" actId="20577"/>
      <pc:docMkLst>
        <pc:docMk/>
      </pc:docMkLst>
      <pc:sldChg chg="modSp mod">
        <pc:chgData name="Dongju kim" userId="a637c5ad9c8e7177" providerId="LiveId" clId="{BC7A5166-34CA-41FA-9C3D-BAD237687910}" dt="2023-11-22T10:49:11.011" v="1"/>
        <pc:sldMkLst>
          <pc:docMk/>
          <pc:sldMk cId="3779494914" sldId="257"/>
        </pc:sldMkLst>
        <pc:spChg chg="mod">
          <ac:chgData name="Dongju kim" userId="a637c5ad9c8e7177" providerId="LiveId" clId="{BC7A5166-34CA-41FA-9C3D-BAD237687910}" dt="2023-11-22T10:49:06.29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BC7A5166-34CA-41FA-9C3D-BAD237687910}" dt="2023-11-22T10:49:11.01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BC7A5166-34CA-41FA-9C3D-BAD237687910}" dt="2023-11-22T10:49:20.970" v="2"/>
        <pc:sldMkLst>
          <pc:docMk/>
          <pc:sldMk cId="2795672102" sldId="260"/>
        </pc:sldMkLst>
        <pc:spChg chg="mod">
          <ac:chgData name="Dongju kim" userId="a637c5ad9c8e7177" providerId="LiveId" clId="{BC7A5166-34CA-41FA-9C3D-BAD237687910}" dt="2023-11-22T10:49:20.970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BC7A5166-34CA-41FA-9C3D-BAD237687910}" dt="2023-11-22T10:52:05.142" v="18" actId="14100"/>
        <pc:sldMkLst>
          <pc:docMk/>
          <pc:sldMk cId="884780783" sldId="269"/>
        </pc:sldMkLst>
        <pc:spChg chg="mod">
          <ac:chgData name="Dongju kim" userId="a637c5ad9c8e7177" providerId="LiveId" clId="{BC7A5166-34CA-41FA-9C3D-BAD237687910}" dt="2023-11-22T10:50:59.397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0:49.411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1:24.951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1:19.413" v="8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2:05.142" v="18" actId="14100"/>
          <ac:spMkLst>
            <pc:docMk/>
            <pc:sldMk cId="884780783" sldId="269"/>
            <ac:spMk id="8" creationId="{8734B17C-2DC1-49ED-EE9B-E71085B6B236}"/>
          </ac:spMkLst>
        </pc:spChg>
      </pc:sldChg>
      <pc:sldChg chg="modSp add mod">
        <pc:chgData name="Dongju kim" userId="a637c5ad9c8e7177" providerId="LiveId" clId="{BC7A5166-34CA-41FA-9C3D-BAD237687910}" dt="2023-11-22T10:54:23.578" v="60" actId="20577"/>
        <pc:sldMkLst>
          <pc:docMk/>
          <pc:sldMk cId="1563579939" sldId="270"/>
        </pc:sldMkLst>
        <pc:spChg chg="mod">
          <ac:chgData name="Dongju kim" userId="a637c5ad9c8e7177" providerId="LiveId" clId="{BC7A5166-34CA-41FA-9C3D-BAD237687910}" dt="2023-11-22T10:52:22.443" v="23" actId="14100"/>
          <ac:spMkLst>
            <pc:docMk/>
            <pc:sldMk cId="1563579939" sldId="270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4:00.870" v="53"/>
          <ac:spMkLst>
            <pc:docMk/>
            <pc:sldMk cId="1563579939" sldId="270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3:54.088" v="52"/>
          <ac:spMkLst>
            <pc:docMk/>
            <pc:sldMk cId="1563579939" sldId="270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4:23.578" v="60" actId="20577"/>
          <ac:spMkLst>
            <pc:docMk/>
            <pc:sldMk cId="1563579939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267213831" sldId="270"/>
        </pc:sldMkLst>
      </pc:sldChg>
      <pc:sldChg chg="modSp add mod ord">
        <pc:chgData name="Dongju kim" userId="a637c5ad9c8e7177" providerId="LiveId" clId="{BC7A5166-34CA-41FA-9C3D-BAD237687910}" dt="2023-11-22T10:53:42.942" v="51"/>
        <pc:sldMkLst>
          <pc:docMk/>
          <pc:sldMk cId="84477876" sldId="271"/>
        </pc:sldMkLst>
        <pc:spChg chg="mod">
          <ac:chgData name="Dongju kim" userId="a637c5ad9c8e7177" providerId="LiveId" clId="{BC7A5166-34CA-41FA-9C3D-BAD237687910}" dt="2023-11-22T10:53:33.530" v="47" actId="6549"/>
          <ac:spMkLst>
            <pc:docMk/>
            <pc:sldMk cId="84477876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58415401" sldId="271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32914733" sldId="272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4106990364" sldId="273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671764215" sldId="274"/>
        </pc:sldMkLst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2735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6455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9495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프로필 편집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프로필 이미지 변경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유저 정보 업데이트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프로필 편집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편집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42650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프로필 이미지 변경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uploadBytes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JavaScript File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및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Blob 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통해 파일을 가져와서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Cloud Storage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 업로드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프로필 이미지 업로드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3090186"/>
            <a:ext cx="8127999" cy="215128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ref,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uploadBytes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"firebase/storage"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storage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getStorage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ref(storage,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'some-child'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'file' comes from the Blob or File API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uploadBytes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storageRef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file).then((snapshot)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'Uploaded a blob or file!'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편집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57346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유저 정보 업데이트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uid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email,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displayName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photoURL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등 정보 확인 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프로필 정보 확인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2602588"/>
            <a:ext cx="8127999" cy="263888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{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"TF9PISxGHDQMhHLnIh6IcBQwWMt2",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"email": "gildong@gmail.com",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emailVerified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true,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displayName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"</a:t>
            </a: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홍길동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",</a:t>
            </a:r>
            <a:endParaRPr lang="ko-KR" alt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isAnonymous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false,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photoURL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"https://firebasestorage…",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providerData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[        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],</a:t>
            </a:r>
            <a:endParaRPr lang="en-US" altLang="ko-KR" sz="1400" b="0" dirty="0">
              <a:effectLst/>
            </a:endParaRPr>
          </a:p>
          <a:p>
            <a:pPr marL="457200"/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   "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createdAt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": "1700233695427", </a:t>
            </a:r>
            <a:r>
              <a:rPr lang="en-US" altLang="ko-KR" sz="1400" dirty="0">
                <a:solidFill>
                  <a:srgbClr val="000000"/>
                </a:solidFill>
                <a:latin typeface="Arial" panose="020B0604020202020204" pitchFamily="34" charset="0"/>
              </a:rPr>
              <a:t>…</a:t>
            </a:r>
            <a:endParaRPr lang="en-US" altLang="ko-KR" sz="14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77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프로필 편집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57346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유저 정보 업데이트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사용자의 표시 이름 및 프로필 사진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URL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등의 기본 프로필 정보를 업데이트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updateProfile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734B17C-2DC1-49ED-EE9B-E71085B6B236}"/>
              </a:ext>
            </a:extLst>
          </p:cNvPr>
          <p:cNvSpPr/>
          <p:nvPr/>
        </p:nvSpPr>
        <p:spPr>
          <a:xfrm>
            <a:off x="2032000" y="2602589"/>
            <a:ext cx="8127999" cy="239395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updateProfile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updateProfile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auth.currentUser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displayName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gildong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photoURL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"https://example.com/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gildong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/profile.jpg"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}).then(()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Profile updated!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An error occurred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579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1778</TotalTime>
  <Words>611</Words>
  <Application>Microsoft Office PowerPoint</Application>
  <PresentationFormat>와이드스크린</PresentationFormat>
  <Paragraphs>87</Paragraphs>
  <Slides>6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3" baseType="lpstr">
      <vt:lpstr>맑은 고딕</vt:lpstr>
      <vt:lpstr>Consolas</vt:lpstr>
      <vt:lpstr>Arial</vt:lpstr>
      <vt:lpstr>G마켓 산스 Bold</vt:lpstr>
      <vt:lpstr>ONE 모바일고딕 Title</vt:lpstr>
      <vt:lpstr>ONE 모바일고딕 Bold</vt:lpstr>
      <vt:lpstr>Office 테마</vt:lpstr>
      <vt:lpstr>React와 Firebase로  시작하는 웹 프로그래밍</vt:lpstr>
      <vt:lpstr>PowerPoint 프레젠테이션</vt:lpstr>
      <vt:lpstr>프로필 편집</vt:lpstr>
      <vt:lpstr>프로필 편집</vt:lpstr>
      <vt:lpstr>프로필 편집</vt:lpstr>
      <vt:lpstr>프로필 편집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74</cp:revision>
  <cp:lastPrinted>2021-11-30T05:26:28Z</cp:lastPrinted>
  <dcterms:created xsi:type="dcterms:W3CDTF">2021-11-30T00:54:57Z</dcterms:created>
  <dcterms:modified xsi:type="dcterms:W3CDTF">2023-11-22T10:54:25Z</dcterms:modified>
</cp:coreProperties>
</file>